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7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6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3059-3C62-41FF-8B2B-275B28212F5D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C125-DAD7-4C4B-9839-B9349A1F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1" r="-51"/>
          <a:stretch/>
        </p:blipFill>
        <p:spPr>
          <a:xfrm>
            <a:off x="1177908" y="412124"/>
            <a:ext cx="9112311" cy="6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054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-27" r="-16"/>
          <a:stretch/>
        </p:blipFill>
        <p:spPr>
          <a:xfrm>
            <a:off x="965915" y="691987"/>
            <a:ext cx="9826579" cy="57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772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74" r="-42"/>
          <a:stretch/>
        </p:blipFill>
        <p:spPr>
          <a:xfrm>
            <a:off x="695459" y="487202"/>
            <a:ext cx="10148552" cy="60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608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" r="-29"/>
          <a:stretch/>
        </p:blipFill>
        <p:spPr>
          <a:xfrm>
            <a:off x="1004553" y="644688"/>
            <a:ext cx="10620156" cy="60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75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" r="31"/>
          <a:stretch/>
        </p:blipFill>
        <p:spPr>
          <a:xfrm>
            <a:off x="746975" y="837127"/>
            <a:ext cx="10431887" cy="54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58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" r="-46"/>
          <a:stretch/>
        </p:blipFill>
        <p:spPr>
          <a:xfrm>
            <a:off x="656824" y="463639"/>
            <a:ext cx="11085780" cy="60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75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" r="-39"/>
          <a:stretch/>
        </p:blipFill>
        <p:spPr>
          <a:xfrm>
            <a:off x="721217" y="319118"/>
            <a:ext cx="9916732" cy="61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821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88" r="38"/>
          <a:stretch/>
        </p:blipFill>
        <p:spPr>
          <a:xfrm>
            <a:off x="1146220" y="156696"/>
            <a:ext cx="10058400" cy="64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64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0" r="9"/>
          <a:stretch/>
        </p:blipFill>
        <p:spPr>
          <a:xfrm>
            <a:off x="994055" y="528033"/>
            <a:ext cx="9965866" cy="61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150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" r="41"/>
          <a:stretch/>
        </p:blipFill>
        <p:spPr>
          <a:xfrm>
            <a:off x="3309870" y="185780"/>
            <a:ext cx="5808372" cy="63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6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6" r="14"/>
          <a:stretch/>
        </p:blipFill>
        <p:spPr>
          <a:xfrm>
            <a:off x="565495" y="386366"/>
            <a:ext cx="10407305" cy="63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376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-7" r="37"/>
          <a:stretch/>
        </p:blipFill>
        <p:spPr>
          <a:xfrm>
            <a:off x="1184855" y="198088"/>
            <a:ext cx="10483404" cy="62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80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02" r="50"/>
          <a:stretch/>
        </p:blipFill>
        <p:spPr>
          <a:xfrm>
            <a:off x="1609858" y="1030309"/>
            <a:ext cx="10014497" cy="51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1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7" r="-28"/>
          <a:stretch/>
        </p:blipFill>
        <p:spPr>
          <a:xfrm>
            <a:off x="1216309" y="631065"/>
            <a:ext cx="9305730" cy="59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051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2" r="18"/>
          <a:stretch/>
        </p:blipFill>
        <p:spPr>
          <a:xfrm>
            <a:off x="682580" y="811368"/>
            <a:ext cx="10380372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02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2021-10-18T15:50:26Z</dcterms:created>
  <dcterms:modified xsi:type="dcterms:W3CDTF">2021-10-18T16:10:19Z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1222358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